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57" r:id="rId7"/>
    <p:sldId id="277" r:id="rId8"/>
    <p:sldId id="261" r:id="rId9"/>
    <p:sldId id="278" r:id="rId10"/>
    <p:sldId id="286" r:id="rId11"/>
    <p:sldId id="263" r:id="rId12"/>
    <p:sldId id="288" r:id="rId13"/>
    <p:sldId id="291" r:id="rId14"/>
    <p:sldId id="280" r:id="rId15"/>
    <p:sldId id="279" r:id="rId16"/>
    <p:sldId id="284" r:id="rId17"/>
    <p:sldId id="285" r:id="rId18"/>
    <p:sldId id="287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6C88D-E4C9-4C9A-8A43-8C5BCE129410}" v="3" dt="2021-02-11T10:15:38.520"/>
    <p1510:client id="{BD1A0982-5169-4658-9F05-00CB3F729361}" v="14" dt="2021-01-06T10:08:50.704"/>
    <p1510:client id="{D9423881-9398-4530-842D-B183C3C715A0}" v="25" dt="2021-02-11T10:12:35.459"/>
    <p1510:client id="{F6E4EE64-091A-46B3-9540-C1B9B3ED47BB}" v="16" dt="2021-02-11T10:16:55.549"/>
    <p1510:client id="{FDC03A93-A8D0-481E-B433-4C19CB852ADD}" v="27" dt="2021-01-06T08:34:53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ILLION Pierre" userId="S::pierre.petillion@edu.devinci.fr::c5fb9f07-3cef-4318-98cf-d03fd5203b4a" providerId="AD" clId="Web-{F6E4EE64-091A-46B3-9540-C1B9B3ED47BB}"/>
    <pc:docChg chg="modSld">
      <pc:chgData name="PETILLION Pierre" userId="S::pierre.petillion@edu.devinci.fr::c5fb9f07-3cef-4318-98cf-d03fd5203b4a" providerId="AD" clId="Web-{F6E4EE64-091A-46B3-9540-C1B9B3ED47BB}" dt="2021-02-11T10:16:55.549" v="14" actId="14100"/>
      <pc:docMkLst>
        <pc:docMk/>
      </pc:docMkLst>
      <pc:sldChg chg="addSp modSp">
        <pc:chgData name="PETILLION Pierre" userId="S::pierre.petillion@edu.devinci.fr::c5fb9f07-3cef-4318-98cf-d03fd5203b4a" providerId="AD" clId="Web-{F6E4EE64-091A-46B3-9540-C1B9B3ED47BB}" dt="2021-02-11T10:16:55.549" v="14" actId="14100"/>
        <pc:sldMkLst>
          <pc:docMk/>
          <pc:sldMk cId="2756802816" sldId="257"/>
        </pc:sldMkLst>
        <pc:picChg chg="add mod">
          <ac:chgData name="PETILLION Pierre" userId="S::pierre.petillion@edu.devinci.fr::c5fb9f07-3cef-4318-98cf-d03fd5203b4a" providerId="AD" clId="Web-{F6E4EE64-091A-46B3-9540-C1B9B3ED47BB}" dt="2021-02-11T10:16:55.549" v="14" actId="14100"/>
          <ac:picMkLst>
            <pc:docMk/>
            <pc:sldMk cId="2756802816" sldId="257"/>
            <ac:picMk id="2" creationId="{EC6BF0AD-36F5-4FBE-9BCE-723A74A2AD39}"/>
          </ac:picMkLst>
        </pc:picChg>
      </pc:sldChg>
      <pc:sldChg chg="modSp">
        <pc:chgData name="PETILLION Pierre" userId="S::pierre.petillion@edu.devinci.fr::c5fb9f07-3cef-4318-98cf-d03fd5203b4a" providerId="AD" clId="Web-{F6E4EE64-091A-46B3-9540-C1B9B3ED47BB}" dt="2021-02-11T10:13:43.332" v="8" actId="14100"/>
        <pc:sldMkLst>
          <pc:docMk/>
          <pc:sldMk cId="1037011830" sldId="263"/>
        </pc:sldMkLst>
        <pc:picChg chg="mod">
          <ac:chgData name="PETILLION Pierre" userId="S::pierre.petillion@edu.devinci.fr::c5fb9f07-3cef-4318-98cf-d03fd5203b4a" providerId="AD" clId="Web-{F6E4EE64-091A-46B3-9540-C1B9B3ED47BB}" dt="2021-02-11T10:13:43.332" v="8" actId="14100"/>
          <ac:picMkLst>
            <pc:docMk/>
            <pc:sldMk cId="1037011830" sldId="263"/>
            <ac:picMk id="2" creationId="{D1EF2B77-7C51-48B0-8EAF-1C7A2CFAD848}"/>
          </ac:picMkLst>
        </pc:picChg>
      </pc:sldChg>
    </pc:docChg>
  </pc:docChgLst>
  <pc:docChgLst>
    <pc:chgData name="NICOUD Nans" userId="S::nans.nicoud@edu.devinci.fr::9dabff77-c5aa-4bf7-923b-fdc544a38226" providerId="AD" clId="Web-{D9423881-9398-4530-842D-B183C3C715A0}"/>
    <pc:docChg chg="addSld delSld modSld">
      <pc:chgData name="NICOUD Nans" userId="S::nans.nicoud@edu.devinci.fr::9dabff77-c5aa-4bf7-923b-fdc544a38226" providerId="AD" clId="Web-{D9423881-9398-4530-842D-B183C3C715A0}" dt="2021-02-11T10:12:35.459" v="23" actId="14100"/>
      <pc:docMkLst>
        <pc:docMk/>
      </pc:docMkLst>
      <pc:sldChg chg="addSp delSp modSp new del">
        <pc:chgData name="NICOUD Nans" userId="S::nans.nicoud@edu.devinci.fr::9dabff77-c5aa-4bf7-923b-fdc544a38226" providerId="AD" clId="Web-{D9423881-9398-4530-842D-B183C3C715A0}" dt="2021-02-11T10:12:00.693" v="14"/>
        <pc:sldMkLst>
          <pc:docMk/>
          <pc:sldMk cId="565446392" sldId="262"/>
        </pc:sldMkLst>
        <pc:spChg chg="del">
          <ac:chgData name="NICOUD Nans" userId="S::nans.nicoud@edu.devinci.fr::9dabff77-c5aa-4bf7-923b-fdc544a38226" providerId="AD" clId="Web-{D9423881-9398-4530-842D-B183C3C715A0}" dt="2021-02-11T10:11:14.145" v="5"/>
          <ac:spMkLst>
            <pc:docMk/>
            <pc:sldMk cId="565446392" sldId="262"/>
            <ac:spMk id="2" creationId="{C27B9E9A-A8D6-4DC9-8A2C-530FC4A0095E}"/>
          </ac:spMkLst>
        </pc:spChg>
        <pc:spChg chg="del">
          <ac:chgData name="NICOUD Nans" userId="S::nans.nicoud@edu.devinci.fr::9dabff77-c5aa-4bf7-923b-fdc544a38226" providerId="AD" clId="Web-{D9423881-9398-4530-842D-B183C3C715A0}" dt="2021-02-11T10:11:10.942" v="4"/>
          <ac:spMkLst>
            <pc:docMk/>
            <pc:sldMk cId="565446392" sldId="262"/>
            <ac:spMk id="3" creationId="{56924003-92B3-4EE7-A955-504055253BE5}"/>
          </ac:spMkLst>
        </pc:spChg>
        <pc:spChg chg="add mod">
          <ac:chgData name="NICOUD Nans" userId="S::nans.nicoud@edu.devinci.fr::9dabff77-c5aa-4bf7-923b-fdc544a38226" providerId="AD" clId="Web-{D9423881-9398-4530-842D-B183C3C715A0}" dt="2021-02-11T10:11:48.646" v="12" actId="20577"/>
          <ac:spMkLst>
            <pc:docMk/>
            <pc:sldMk cId="565446392" sldId="262"/>
            <ac:spMk id="5" creationId="{4C53237A-AF0E-486C-B2EB-FD1E3AA7DD9F}"/>
          </ac:spMkLst>
        </pc:spChg>
        <pc:picChg chg="add">
          <ac:chgData name="NICOUD Nans" userId="S::nans.nicoud@edu.devinci.fr::9dabff77-c5aa-4bf7-923b-fdc544a38226" providerId="AD" clId="Web-{D9423881-9398-4530-842D-B183C3C715A0}" dt="2021-02-11T10:11:06.317" v="2"/>
          <ac:picMkLst>
            <pc:docMk/>
            <pc:sldMk cId="565446392" sldId="262"/>
            <ac:picMk id="7" creationId="{E332A4D7-572D-4DCE-ADFC-27ECF9061615}"/>
          </ac:picMkLst>
        </pc:picChg>
        <pc:picChg chg="add">
          <ac:chgData name="NICOUD Nans" userId="S::nans.nicoud@edu.devinci.fr::9dabff77-c5aa-4bf7-923b-fdc544a38226" providerId="AD" clId="Web-{D9423881-9398-4530-842D-B183C3C715A0}" dt="2021-02-11T10:11:06.348" v="3"/>
          <ac:picMkLst>
            <pc:docMk/>
            <pc:sldMk cId="565446392" sldId="262"/>
            <ac:picMk id="9" creationId="{D6A87A94-7D7D-42B2-A5ED-DAFAA52C8BA5}"/>
          </ac:picMkLst>
        </pc:picChg>
      </pc:sldChg>
      <pc:sldChg chg="addSp delSp modSp add replId">
        <pc:chgData name="NICOUD Nans" userId="S::nans.nicoud@edu.devinci.fr::9dabff77-c5aa-4bf7-923b-fdc544a38226" providerId="AD" clId="Web-{D9423881-9398-4530-842D-B183C3C715A0}" dt="2021-02-11T10:12:35.459" v="23" actId="14100"/>
        <pc:sldMkLst>
          <pc:docMk/>
          <pc:sldMk cId="1037011830" sldId="263"/>
        </pc:sldMkLst>
        <pc:spChg chg="mod">
          <ac:chgData name="NICOUD Nans" userId="S::nans.nicoud@edu.devinci.fr::9dabff77-c5aa-4bf7-923b-fdc544a38226" providerId="AD" clId="Web-{D9423881-9398-4530-842D-B183C3C715A0}" dt="2021-02-11T10:12:10.318" v="19" actId="20577"/>
          <ac:spMkLst>
            <pc:docMk/>
            <pc:sldMk cId="1037011830" sldId="263"/>
            <ac:spMk id="4" creationId="{BDB1661A-64A0-42AA-973D-9AF3F33D26F3}"/>
          </ac:spMkLst>
        </pc:spChg>
        <pc:picChg chg="add mod">
          <ac:chgData name="NICOUD Nans" userId="S::nans.nicoud@edu.devinci.fr::9dabff77-c5aa-4bf7-923b-fdc544a38226" providerId="AD" clId="Web-{D9423881-9398-4530-842D-B183C3C715A0}" dt="2021-02-11T10:12:35.459" v="23" actId="14100"/>
          <ac:picMkLst>
            <pc:docMk/>
            <pc:sldMk cId="1037011830" sldId="263"/>
            <ac:picMk id="2" creationId="{D1EF2B77-7C51-48B0-8EAF-1C7A2CFAD848}"/>
          </ac:picMkLst>
        </pc:picChg>
        <pc:picChg chg="del">
          <ac:chgData name="NICOUD Nans" userId="S::nans.nicoud@edu.devinci.fr::9dabff77-c5aa-4bf7-923b-fdc544a38226" providerId="AD" clId="Web-{D9423881-9398-4530-842D-B183C3C715A0}" dt="2021-02-11T10:12:02.709" v="15"/>
          <ac:picMkLst>
            <pc:docMk/>
            <pc:sldMk cId="1037011830" sldId="263"/>
            <ac:picMk id="5" creationId="{5AEE26FF-0BB4-411F-92D3-848E9ABF2CB2}"/>
          </ac:picMkLst>
        </pc:picChg>
      </pc:sldChg>
    </pc:docChg>
  </pc:docChgLst>
  <pc:docChgLst>
    <pc:chgData name="NICOUD Nans" userId="S::nans.nicoud@edu.devinci.fr::9dabff77-c5aa-4bf7-923b-fdc544a38226" providerId="AD" clId="Web-{BD1A0982-5169-4658-9F05-00CB3F729361}"/>
    <pc:docChg chg="modSld">
      <pc:chgData name="NICOUD Nans" userId="S::nans.nicoud@edu.devinci.fr::9dabff77-c5aa-4bf7-923b-fdc544a38226" providerId="AD" clId="Web-{BD1A0982-5169-4658-9F05-00CB3F729361}" dt="2021-01-06T10:08:50.704" v="12" actId="20577"/>
      <pc:docMkLst>
        <pc:docMk/>
      </pc:docMkLst>
      <pc:sldChg chg="modSp">
        <pc:chgData name="NICOUD Nans" userId="S::nans.nicoud@edu.devinci.fr::9dabff77-c5aa-4bf7-923b-fdc544a38226" providerId="AD" clId="Web-{BD1A0982-5169-4658-9F05-00CB3F729361}" dt="2021-01-06T10:08:50.704" v="12" actId="20577"/>
        <pc:sldMkLst>
          <pc:docMk/>
          <pc:sldMk cId="2655700166" sldId="256"/>
        </pc:sldMkLst>
        <pc:spChg chg="mod">
          <ac:chgData name="NICOUD Nans" userId="S::nans.nicoud@edu.devinci.fr::9dabff77-c5aa-4bf7-923b-fdc544a38226" providerId="AD" clId="Web-{BD1A0982-5169-4658-9F05-00CB3F729361}" dt="2021-01-06T10:08:50.704" v="12" actId="20577"/>
          <ac:spMkLst>
            <pc:docMk/>
            <pc:sldMk cId="2655700166" sldId="256"/>
            <ac:spMk id="4" creationId="{BDB1661A-64A0-42AA-973D-9AF3F33D26F3}"/>
          </ac:spMkLst>
        </pc:spChg>
      </pc:sldChg>
      <pc:sldChg chg="delSp">
        <pc:chgData name="NICOUD Nans" userId="S::nans.nicoud@edu.devinci.fr::9dabff77-c5aa-4bf7-923b-fdc544a38226" providerId="AD" clId="Web-{BD1A0982-5169-4658-9F05-00CB3F729361}" dt="2021-01-06T10:06:51.154" v="1"/>
        <pc:sldMkLst>
          <pc:docMk/>
          <pc:sldMk cId="2756802816" sldId="257"/>
        </pc:sldMkLst>
        <pc:spChg chg="del">
          <ac:chgData name="NICOUD Nans" userId="S::nans.nicoud@edu.devinci.fr::9dabff77-c5aa-4bf7-923b-fdc544a38226" providerId="AD" clId="Web-{BD1A0982-5169-4658-9F05-00CB3F729361}" dt="2021-01-06T10:06:47.404" v="0"/>
          <ac:spMkLst>
            <pc:docMk/>
            <pc:sldMk cId="2756802816" sldId="257"/>
            <ac:spMk id="2" creationId="{14B9CAD4-06B1-42BC-8943-0FE13E9C612B}"/>
          </ac:spMkLst>
        </pc:spChg>
        <pc:spChg chg="del">
          <ac:chgData name="NICOUD Nans" userId="S::nans.nicoud@edu.devinci.fr::9dabff77-c5aa-4bf7-923b-fdc544a38226" providerId="AD" clId="Web-{BD1A0982-5169-4658-9F05-00CB3F729361}" dt="2021-01-06T10:06:51.154" v="1"/>
          <ac:spMkLst>
            <pc:docMk/>
            <pc:sldMk cId="2756802816" sldId="257"/>
            <ac:spMk id="3" creationId="{9BED4D65-A7B0-49CD-AC2D-156E90B9AD50}"/>
          </ac:spMkLst>
        </pc:spChg>
      </pc:sldChg>
    </pc:docChg>
  </pc:docChgLst>
  <pc:docChgLst>
    <pc:chgData name="NADESU Pratheswar" userId="S::pratheswar.nadesu@edu.devinci.fr::0bc87114-f8b8-42aa-870e-0c86384df7b0" providerId="AD" clId="Web-{8526C88D-E4C9-4C9A-8A43-8C5BCE129410}"/>
    <pc:docChg chg="modSld">
      <pc:chgData name="NADESU Pratheswar" userId="S::pratheswar.nadesu@edu.devinci.fr::0bc87114-f8b8-42aa-870e-0c86384df7b0" providerId="AD" clId="Web-{8526C88D-E4C9-4C9A-8A43-8C5BCE129410}" dt="2021-02-11T10:14:56.314" v="0" actId="20577"/>
      <pc:docMkLst>
        <pc:docMk/>
      </pc:docMkLst>
      <pc:sldChg chg="modSp">
        <pc:chgData name="NADESU Pratheswar" userId="S::pratheswar.nadesu@edu.devinci.fr::0bc87114-f8b8-42aa-870e-0c86384df7b0" providerId="AD" clId="Web-{8526C88D-E4C9-4C9A-8A43-8C5BCE129410}" dt="2021-02-11T10:14:56.314" v="0" actId="20577"/>
        <pc:sldMkLst>
          <pc:docMk/>
          <pc:sldMk cId="2655700166" sldId="256"/>
        </pc:sldMkLst>
        <pc:spChg chg="mod">
          <ac:chgData name="NADESU Pratheswar" userId="S::pratheswar.nadesu@edu.devinci.fr::0bc87114-f8b8-42aa-870e-0c86384df7b0" providerId="AD" clId="Web-{8526C88D-E4C9-4C9A-8A43-8C5BCE129410}" dt="2021-02-11T10:14:56.314" v="0" actId="20577"/>
          <ac:spMkLst>
            <pc:docMk/>
            <pc:sldMk cId="2655700166" sldId="256"/>
            <ac:spMk id="3" creationId="{994218BB-6B64-4610-8E65-87DD31BC6B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7950A-B118-41FC-94C8-07AC18B3DC8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F042-BD7A-4DD5-9AF5-58B0091BB6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F042-BD7A-4DD5-9AF5-58B0091BB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F042-BD7A-4DD5-9AF5-58B0091BB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6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A0DE0-1AB2-4374-8C9C-6F59EECB4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D648EE-A0DB-4DAF-B12C-A5DEA3ECD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CE4CC5-B2D7-4013-A851-E5076CA8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705E55-8BA3-4D0F-B7E8-0359C7A8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FC21BF-87DB-4714-B128-EA2B294B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96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BB6F-C5D1-4A27-90CB-F326F9DA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467E64-2F8D-46A5-BBBA-3A2AAFE80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D32661-5C7E-4021-AC15-A025C8DA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9FE73-7D7D-4D7A-B380-42B5F79C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4FC033-29AD-4465-ACE1-666BE8E7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5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613044-DD5A-42F2-84F4-4569C7D33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8FC3AD-1614-4B1B-BEA2-A0CD0AE0F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FBD00D-9EF7-4544-8BFE-B10821DA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9575A-9AAB-450E-8917-33419C76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C5B696-612A-405D-984C-0DCFA4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4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8C83F1-ED82-4542-916C-4C06147C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74450-0270-4FD8-A8CE-D2262A5B6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172C7B-BB50-448A-8889-CC479120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57A726-E002-499B-945E-A8491416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C6BA20-2167-4683-8CD6-8A97E909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1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934C0-4A88-4FCA-9659-A73EEBFC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35C01D-2154-43C2-A7B7-643E50FA3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96D574-20EA-4878-B98E-D920B498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4574F0-1601-4CB1-81E4-98BB03A9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BA16EC-3625-4F66-8CF8-20C7AC13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08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0FD5E-4704-4696-A99D-B3D1738B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B83BD7-735E-4014-BA90-DE957DFA5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2939F0-5470-4AE7-9064-55B58CD9F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01B76-3C08-4379-8700-C5B026DD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79C503-04E3-491F-897A-C82F6718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433DC6-6CBE-4720-B8B3-4950E15E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3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C198D-FC7D-47BB-908B-AEC62F98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848CE-6147-4C90-AE8E-55D763F6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E7D6B-EA12-4952-9411-DF1AA86E8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15AF84-642D-4F1D-AF65-784533BA7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118D5E-B3E5-47A3-8D42-D1B417239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219128-8425-4B5C-8201-B86AC19A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FF17AC-A07C-4586-846E-40D1F36D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7945BC1-96CD-49FC-B203-7F5F6466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76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9D098-451A-43F5-B524-21FB1E1F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868618-A963-4016-A6C4-44842D83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530E15-9A3F-4D41-A431-67FD3997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7A6FBD-080F-4A35-959E-7BE17AA3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4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46CA85-2A27-439A-BD1B-5349A26E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259F53-8AA6-4D09-A832-C28014AC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FBE609-5C6C-4DB6-9219-BA90CDDA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25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58F64-8539-4C90-8DDF-539907E1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E788D7-830B-4C13-B888-0215B353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7BA8EC-841F-4EEA-9F58-EA938EDAE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9D29AB-E018-4C38-8AB0-6A8FECD62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7641C9-3536-4A4B-BD26-EA5F094C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3FB50C-6F9E-4FA2-8CA5-0D6CBBFD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49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E9986-B7FD-480C-AA73-789C04D4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A495AE-9849-4DC7-9870-9A4C783C7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B2A196-BF4C-4647-89D1-E4F085F27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04381D-7E89-445C-8092-EBD9BDC1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5DF942-F848-4DF8-B2FD-557CC6EB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F6FE87-8DE3-44D0-AD61-4D1AD898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54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7BA607-80A9-4D89-870C-D3F89FFD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E84751-5FBD-43D4-BE59-83F918A7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917E2F-75D7-431F-A36B-F68D51E54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AAE-CEA3-4672-9EFE-44C63CA1DF6F}" type="datetimeFigureOut">
              <a:rPr lang="fr-FR" smtClean="0"/>
              <a:t>11/02/2022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51D247-029F-4ADB-A0B0-9768C4D21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0F0D2A-C4C3-4C73-B14A-92AD5724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DA66E-5F2F-4872-A366-CC20F3D512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94218BB-6B64-4610-8E65-87DD31BC6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05537"/>
            <a:ext cx="12192000" cy="652463"/>
          </a:xfrm>
          <a:solidFill>
            <a:schemeClr val="bg1">
              <a:alpha val="83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err="1"/>
              <a:t>Pratheswar</a:t>
            </a:r>
            <a:r>
              <a:rPr lang="fr-FR" dirty="0"/>
              <a:t>, Nans, Anthony, Cécile</a:t>
            </a:r>
            <a:r>
              <a:rPr lang="fr-FR"/>
              <a:t>, Pierre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4400">
                <a:solidFill>
                  <a:srgbClr val="00B050"/>
                </a:solidFill>
              </a:rPr>
              <a:t>       S</a:t>
            </a:r>
            <a:r>
              <a:rPr lang="fr-FR" sz="4400">
                <a:solidFill>
                  <a:schemeClr val="tx1"/>
                </a:solidFill>
              </a:rPr>
              <a:t>mart </a:t>
            </a:r>
            <a:r>
              <a:rPr lang="fr-FR" sz="4400">
                <a:solidFill>
                  <a:srgbClr val="FF0000"/>
                </a:solidFill>
              </a:rPr>
              <a:t>T</a:t>
            </a:r>
            <a:r>
              <a:rPr lang="fr-FR" sz="4400">
                <a:solidFill>
                  <a:schemeClr val="tx1"/>
                </a:solidFill>
              </a:rPr>
              <a:t>rash </a:t>
            </a:r>
            <a:r>
              <a:rPr lang="fr-FR" sz="4400">
                <a:solidFill>
                  <a:srgbClr val="FFFF00"/>
                </a:solidFill>
              </a:rPr>
              <a:t>R</a:t>
            </a:r>
            <a:r>
              <a:rPr lang="fr-FR" sz="4400">
                <a:solidFill>
                  <a:schemeClr val="tx1"/>
                </a:solidFill>
              </a:rPr>
              <a:t>ecycler vous présente </a:t>
            </a:r>
            <a:r>
              <a:rPr lang="fr-FR" sz="4400" err="1">
                <a:solidFill>
                  <a:srgbClr val="00B0F0"/>
                </a:solidFill>
              </a:rPr>
              <a:t>TriBot</a:t>
            </a:r>
            <a:endParaRPr lang="fr-FR" sz="440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07594C-3E35-4425-8BBD-7681F6BB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5849A5E-A0E7-4B7D-965F-82AA4D43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0" y="0"/>
            <a:ext cx="11082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IV. Analyse Structurelle : Composants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AB5E21-CB73-415C-82F5-B20BC89D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4" y="1562877"/>
            <a:ext cx="3439524" cy="2637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B8ECD3-5252-4699-B465-4ECD8DD9E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40"/>
          <a:stretch/>
        </p:blipFill>
        <p:spPr>
          <a:xfrm>
            <a:off x="4721140" y="1562877"/>
            <a:ext cx="3439524" cy="26633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99E7536-0D58-46B2-9793-D63A1D5A2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970" y="1562877"/>
            <a:ext cx="2568443" cy="26633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A9E7A5-E838-4477-A9EA-B563D135C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14" y="4314129"/>
            <a:ext cx="3439524" cy="22966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85D9E0-8EC2-4740-8DB9-BAA235C4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140" y="4314130"/>
            <a:ext cx="3480468" cy="22966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C7A8313-A89B-4EE0-9F2C-DE380619E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838" y="4314129"/>
            <a:ext cx="2784798" cy="23044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A9ACE7-50C4-40F2-A9A0-4E4076E130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fr-FR" sz="4400" dirty="0">
                <a:solidFill>
                  <a:schemeClr val="tx1"/>
                </a:solidFill>
              </a:rPr>
              <a:t>V. MVP : CHASSIS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EAD053-34EC-487F-9C7C-2BB36620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" y="2680593"/>
            <a:ext cx="5108510" cy="23983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86227F-A19C-4310-85B8-F62B28E7F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62" y="1853262"/>
            <a:ext cx="5397949" cy="40530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0CDF9A-8ADF-4DA0-B453-A33CA9763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fr-FR" sz="4400" dirty="0">
                <a:solidFill>
                  <a:schemeClr val="tx1"/>
                </a:solidFill>
              </a:rPr>
              <a:t>V. MVP : Capteur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3A66A5A5-09CA-461C-BA74-50F907C82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1798" y="2917355"/>
            <a:ext cx="4533901" cy="2148331"/>
          </a:xfrm>
          <a:prstGeom prst="rect">
            <a:avLst/>
          </a:prstGeom>
        </p:spPr>
      </p:pic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2EEE860D-DBD2-414C-B230-3DD6BD68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1884" y="2917355"/>
            <a:ext cx="4533899" cy="2148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B54FD5-2B09-43E4-BC0D-2DB10E2E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18" y="1663921"/>
            <a:ext cx="6849706" cy="47788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F04815-A47E-4C56-94DF-BB3B2E5FA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" y="2772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fr-FR" sz="4400" dirty="0">
                <a:solidFill>
                  <a:schemeClr val="tx1"/>
                </a:solidFill>
              </a:rPr>
              <a:t>V. MVP : Assemblage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10" name="Image 9" descr="Une image contenant orange, plastique&#10;&#10;Description générée automatiquement">
            <a:extLst>
              <a:ext uri="{FF2B5EF4-FFF2-40B4-BE49-F238E27FC236}">
                <a16:creationId xmlns:a16="http://schemas.microsoft.com/office/drawing/2014/main" id="{4710CD8B-0006-40BC-8605-0D28FB7B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0" y="1714500"/>
            <a:ext cx="3491948" cy="2618961"/>
          </a:xfrm>
          <a:prstGeom prst="rect">
            <a:avLst/>
          </a:prstGeom>
        </p:spPr>
      </p:pic>
      <p:pic>
        <p:nvPicPr>
          <p:cNvPr id="11" name="Image 10" descr="Une image contenant intérieur, matériel&#10;&#10;Description générée automatiquement">
            <a:extLst>
              <a:ext uri="{FF2B5EF4-FFF2-40B4-BE49-F238E27FC236}">
                <a16:creationId xmlns:a16="http://schemas.microsoft.com/office/drawing/2014/main" id="{8BC6C841-02A5-4015-AD0C-B5D8B7593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86" y="1714500"/>
            <a:ext cx="3491948" cy="2618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A02C753-2CB4-4446-B177-0E6E13D2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68" y="1628029"/>
            <a:ext cx="3722534" cy="2791901"/>
          </a:xfrm>
          <a:prstGeom prst="rect">
            <a:avLst/>
          </a:prstGeom>
        </p:spPr>
      </p:pic>
      <p:pic>
        <p:nvPicPr>
          <p:cNvPr id="13" name="Image 12" descr="Une image contenant matériel&#10;&#10;Description générée automatiquement">
            <a:extLst>
              <a:ext uri="{FF2B5EF4-FFF2-40B4-BE49-F238E27FC236}">
                <a16:creationId xmlns:a16="http://schemas.microsoft.com/office/drawing/2014/main" id="{66E7D801-6E6A-4765-BF34-CB8F4235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3" y="4489465"/>
            <a:ext cx="2950041" cy="2212531"/>
          </a:xfrm>
          <a:prstGeom prst="rect">
            <a:avLst/>
          </a:prstGeom>
        </p:spPr>
      </p:pic>
      <p:pic>
        <p:nvPicPr>
          <p:cNvPr id="14" name="Image 13" descr="Une image contenant objets métalliques, matériel&#10;&#10;Description générée automatiquement">
            <a:extLst>
              <a:ext uri="{FF2B5EF4-FFF2-40B4-BE49-F238E27FC236}">
                <a16:creationId xmlns:a16="http://schemas.microsoft.com/office/drawing/2014/main" id="{288CD159-67F2-4B95-A193-7026E5D477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3" b="29044"/>
          <a:stretch/>
        </p:blipFill>
        <p:spPr>
          <a:xfrm>
            <a:off x="4639598" y="4396016"/>
            <a:ext cx="3187124" cy="23994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1B536D7-AD59-482E-B39C-D5C74CCEB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fr-FR" sz="4400" dirty="0">
                <a:solidFill>
                  <a:schemeClr val="tx1"/>
                </a:solidFill>
              </a:rPr>
              <a:t>V. MVP : </a:t>
            </a:r>
            <a:r>
              <a:rPr lang="fr-FR" sz="4400" dirty="0" err="1">
                <a:solidFill>
                  <a:schemeClr val="tx1"/>
                </a:solidFill>
              </a:rPr>
              <a:t>Cablage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F0C0E5D-B079-4B64-9FF7-14A91201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9" y="1651491"/>
            <a:ext cx="6860023" cy="495751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6FF41ED-0189-4836-A5E9-1B7D8F773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Conclusion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E9489-6615-4834-9056-7C1FE57ECC77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fr-FR" sz="44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A47DE62-C6F5-407D-AA21-6C1D95E70969}"/>
              </a:ext>
            </a:extLst>
          </p:cNvPr>
          <p:cNvSpPr txBox="1"/>
          <p:nvPr/>
        </p:nvSpPr>
        <p:spPr>
          <a:xfrm>
            <a:off x="2143125" y="2557463"/>
            <a:ext cx="8129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Les dernières tâches à effectuer sont les suivantes :</a:t>
            </a:r>
          </a:p>
          <a:p>
            <a:endParaRPr lang="fr-FR" sz="3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3600" dirty="0"/>
              <a:t>Terminer le </a:t>
            </a:r>
            <a:r>
              <a:rPr lang="fr-FR" sz="3600" dirty="0" err="1"/>
              <a:t>cablage</a:t>
            </a:r>
            <a:endParaRPr lang="fr-FR" sz="3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3600" dirty="0"/>
              <a:t>Le fixer au MVP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427EA3-45FA-4947-809E-A1A7BBEF0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1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E3956-FAB2-4E3F-9666-CC65FB971F5B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29100" lvl="8" indent="-571500">
              <a:buFont typeface="Wingdings" panose="05000000000000000000" pitchFamily="2" charset="2"/>
              <a:buChar char="v"/>
            </a:pPr>
            <a:r>
              <a:rPr lang="fr-FR" sz="4400" dirty="0">
                <a:solidFill>
                  <a:schemeClr val="tx1"/>
                </a:solidFill>
              </a:rPr>
              <a:t>I. Business Model</a:t>
            </a:r>
          </a:p>
          <a:p>
            <a:pPr marL="4229100" lvl="8" indent="-571500">
              <a:buFont typeface="Wingdings" panose="05000000000000000000" pitchFamily="2" charset="2"/>
              <a:buChar char="v"/>
            </a:pPr>
            <a:r>
              <a:rPr lang="fr-FR" sz="4400" dirty="0">
                <a:solidFill>
                  <a:schemeClr val="tx1"/>
                </a:solidFill>
              </a:rPr>
              <a:t>II. Cahier des Charges</a:t>
            </a:r>
          </a:p>
          <a:p>
            <a:pPr marL="4229100" lvl="8" indent="-571500">
              <a:buFont typeface="Wingdings" panose="05000000000000000000" pitchFamily="2" charset="2"/>
              <a:buChar char="v"/>
            </a:pPr>
            <a:r>
              <a:rPr lang="fr-FR" sz="4400" dirty="0">
                <a:solidFill>
                  <a:schemeClr val="tx1"/>
                </a:solidFill>
              </a:rPr>
              <a:t>III. Analyse Fonctionnelle</a:t>
            </a:r>
          </a:p>
          <a:p>
            <a:pPr marL="4229100" lvl="8" indent="-571500">
              <a:buFont typeface="Wingdings" panose="05000000000000000000" pitchFamily="2" charset="2"/>
              <a:buChar char="v"/>
            </a:pPr>
            <a:r>
              <a:rPr lang="fr-FR" sz="4400" dirty="0">
                <a:solidFill>
                  <a:schemeClr val="tx1"/>
                </a:solidFill>
              </a:rPr>
              <a:t>IV. Analyse Structurelle</a:t>
            </a:r>
          </a:p>
          <a:p>
            <a:pPr marL="4229100" lvl="8" indent="-571500">
              <a:buFont typeface="Wingdings" panose="05000000000000000000" pitchFamily="2" charset="2"/>
              <a:buChar char="v"/>
            </a:pPr>
            <a:r>
              <a:rPr lang="fr-FR" sz="4400" dirty="0">
                <a:solidFill>
                  <a:schemeClr val="tx1"/>
                </a:solidFill>
              </a:rPr>
              <a:t>V. MVP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6778C5-1C89-4B1E-ACB6-05B7A747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3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C6BF0AD-36F5-4FBE-9BCE-723A74A2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" y="441"/>
            <a:ext cx="12184155" cy="70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0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II. Cahier des Charges : NORMES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273243-298B-4A34-B54F-2B50AB449039}"/>
              </a:ext>
            </a:extLst>
          </p:cNvPr>
          <p:cNvSpPr txBox="1"/>
          <p:nvPr/>
        </p:nvSpPr>
        <p:spPr>
          <a:xfrm>
            <a:off x="873719" y="2191254"/>
            <a:ext cx="931064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Les normes que nous souhaitons obtenir sont les suivantes :</a:t>
            </a:r>
          </a:p>
          <a:p>
            <a:endParaRPr lang="fr-FR" sz="4400" dirty="0"/>
          </a:p>
          <a:p>
            <a:r>
              <a:rPr lang="fr-FR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fr-FR" sz="36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ISO 14001 				 Anneau de Möbius</a:t>
            </a:r>
            <a:endParaRPr lang="fr-FR" sz="3600" dirty="0">
              <a:solidFill>
                <a:schemeClr val="tx1"/>
              </a:solidFill>
            </a:endParaRPr>
          </a:p>
          <a:p>
            <a:endParaRPr lang="fr-FR" sz="3600" dirty="0"/>
          </a:p>
          <a:p>
            <a:r>
              <a:rPr lang="fr-FR" sz="36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Triman					 Point Vert  </a:t>
            </a:r>
            <a:endParaRPr lang="fr-FR" sz="3600" dirty="0">
              <a:solidFill>
                <a:schemeClr val="tx1"/>
              </a:solidFill>
            </a:endParaRPr>
          </a:p>
          <a:p>
            <a:endParaRPr lang="fr-FR" sz="4400" dirty="0">
              <a:solidFill>
                <a:schemeClr val="tx1"/>
              </a:solidFill>
            </a:endParaRPr>
          </a:p>
          <a:p>
            <a:endParaRPr lang="en-US" sz="320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F68AEA5-D2CC-4FFD-BF14-9FAD3C6CA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Image 1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90A58794-6CA5-491D-9418-4D5A060A7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38" y="5265126"/>
            <a:ext cx="723123" cy="7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B1A45927-B75C-4287-9663-DC5BF506A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117B6B2-04B2-489B-B8F2-B8C59B5C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8" y="5140870"/>
            <a:ext cx="901992" cy="84737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C9A9507-02FB-497D-B313-34D6B26727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53"/>
          <a:stretch/>
        </p:blipFill>
        <p:spPr>
          <a:xfrm>
            <a:off x="296789" y="4164436"/>
            <a:ext cx="906861" cy="73770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E5706D8-A277-4DE0-A79B-504F9DB3E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3" y="4164436"/>
            <a:ext cx="812233" cy="8122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A74A132-27BD-4E57-B23E-3E83D96D6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II. Cahier des Charges : Risques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5D7AD0-A0C3-4BC8-8D87-CB928626D10C}"/>
              </a:ext>
            </a:extLst>
          </p:cNvPr>
          <p:cNvSpPr txBox="1"/>
          <p:nvPr/>
        </p:nvSpPr>
        <p:spPr>
          <a:xfrm>
            <a:off x="1180322" y="2034073"/>
            <a:ext cx="9657184" cy="240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Voici notre bilan analyse des risques :</a:t>
            </a: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 Manque de connaissances techniques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 Mauvaise organisation et mauvaise répartition des tâches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 Mauvaise planification des sprints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000" dirty="0">
                <a:solidFill>
                  <a:srgbClr val="3F3F3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14) Aucun intérêt pour le produit de la part du consommateur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9D086A-5CB6-4DC6-8A7C-24C2EB04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83" y="4173729"/>
            <a:ext cx="6288833" cy="24904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11F05C-1C87-4A8B-9AED-15F712F42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7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II. Cahier des Charges : Enjeux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de-DE" altLang="de-DE" sz="6000" spc="3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FCBE36-71A1-49CB-A2CD-D440FB5234AD}"/>
              </a:ext>
            </a:extLst>
          </p:cNvPr>
          <p:cNvSpPr txBox="1"/>
          <p:nvPr/>
        </p:nvSpPr>
        <p:spPr>
          <a:xfrm>
            <a:off x="1376737" y="2458617"/>
            <a:ext cx="111589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ENVIRONNEMENT</a:t>
            </a:r>
            <a:endParaRPr lang="de-DE" altLang="de-DE" sz="2400" spc="300" dirty="0"/>
          </a:p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Limiter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l’empreinte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Carbone et la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surconsommation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de-DE" sz="24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SOCIAL</a:t>
            </a:r>
          </a:p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Fournisseurs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matières premières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respectant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les droits des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salariés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de-DE" altLang="de-DE" sz="2400" spc="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spc="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de-DE" sz="2400" spc="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ECONOMIE</a:t>
            </a:r>
          </a:p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Nous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utilisons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des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produits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qualité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afin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</a:t>
            </a:r>
            <a:r>
              <a:rPr lang="en-US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garantir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la satisfaction 	client.  </a:t>
            </a:r>
            <a:endParaRPr lang="de-DE" altLang="de-DE" sz="2400" spc="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dirty="0"/>
          </a:p>
        </p:txBody>
      </p:sp>
      <p:pic>
        <p:nvPicPr>
          <p:cNvPr id="12" name="Image 11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5FED84DC-16D1-405D-8A3C-317F28432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3" y="1820086"/>
            <a:ext cx="1433552" cy="14024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62897B0-9F10-4058-9295-F305BBF9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" y="3123427"/>
            <a:ext cx="1490483" cy="1490483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93A117EF-C0F4-49C7-B8C7-EC25C4454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2" y="4525919"/>
            <a:ext cx="1795423" cy="17954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3AFD09-6D59-4F63-97D6-B59EB86068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III. Analyse Fonctionnelle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D036F-B3F0-468F-B631-4590E7F2D8C6}"/>
              </a:ext>
            </a:extLst>
          </p:cNvPr>
          <p:cNvSpPr/>
          <p:nvPr/>
        </p:nvSpPr>
        <p:spPr>
          <a:xfrm>
            <a:off x="0" y="1402492"/>
            <a:ext cx="12192000" cy="545550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E147DF-5BDF-47FF-B52F-C9D729E07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78" y="1459660"/>
            <a:ext cx="8086244" cy="53288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C06422-6166-4827-AEEC-6F719E904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5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1661A-64A0-42AA-973D-9AF3F33D26F3}"/>
              </a:ext>
            </a:extLst>
          </p:cNvPr>
          <p:cNvSpPr/>
          <p:nvPr/>
        </p:nvSpPr>
        <p:spPr>
          <a:xfrm>
            <a:off x="0" y="0"/>
            <a:ext cx="12192000" cy="140249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4400" dirty="0">
                <a:solidFill>
                  <a:schemeClr val="tx1"/>
                </a:solidFill>
              </a:rPr>
              <a:t>III. Analyse Fonctionnelle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4576AC-BF31-4ACE-9284-1951975FCA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7" b="15833"/>
          <a:stretch/>
        </p:blipFill>
        <p:spPr>
          <a:xfrm>
            <a:off x="0" y="1402493"/>
            <a:ext cx="12192000" cy="5455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03E6CE-D5B0-49F3-8F08-BBB41679E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26A83C9-F444-4BB8-AD5C-771916B1BA73}"/>
              </a:ext>
            </a:extLst>
          </p:cNvPr>
          <p:cNvSpPr/>
          <p:nvPr/>
        </p:nvSpPr>
        <p:spPr>
          <a:xfrm rot="1137041">
            <a:off x="8147717" y="3772022"/>
            <a:ext cx="2835458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E8A27-D68C-440E-9A29-41F16AFDBDCF}"/>
              </a:ext>
            </a:extLst>
          </p:cNvPr>
          <p:cNvSpPr/>
          <p:nvPr/>
        </p:nvSpPr>
        <p:spPr>
          <a:xfrm rot="1137041">
            <a:off x="4201899" y="2419615"/>
            <a:ext cx="2940336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20BF6A-AA31-4298-AE51-D9835AA61496}"/>
              </a:ext>
            </a:extLst>
          </p:cNvPr>
          <p:cNvSpPr/>
          <p:nvPr/>
        </p:nvSpPr>
        <p:spPr>
          <a:xfrm>
            <a:off x="1498191" y="2802585"/>
            <a:ext cx="2672080" cy="58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175BBB4-5AA7-4066-94AF-E99212B80378}"/>
              </a:ext>
            </a:extLst>
          </p:cNvPr>
          <p:cNvCxnSpPr>
            <a:cxnSpLocks/>
          </p:cNvCxnSpPr>
          <p:nvPr/>
        </p:nvCxnSpPr>
        <p:spPr>
          <a:xfrm>
            <a:off x="1551667" y="2767026"/>
            <a:ext cx="2565129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F9A60D1-11B6-48D0-B572-6E33563C36FE}"/>
              </a:ext>
            </a:extLst>
          </p:cNvPr>
          <p:cNvSpPr/>
          <p:nvPr/>
        </p:nvSpPr>
        <p:spPr>
          <a:xfrm>
            <a:off x="1451067" y="1888962"/>
            <a:ext cx="2672080" cy="58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3D83902-B6AE-42FB-BCBC-59BD9CB36201}"/>
              </a:ext>
            </a:extLst>
          </p:cNvPr>
          <p:cNvCxnSpPr>
            <a:cxnSpLocks/>
          </p:cNvCxnSpPr>
          <p:nvPr/>
        </p:nvCxnSpPr>
        <p:spPr>
          <a:xfrm>
            <a:off x="1460771" y="1974052"/>
            <a:ext cx="2565129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73DF51C-D26B-4C68-AD6C-D5E50E1E8545}"/>
              </a:ext>
            </a:extLst>
          </p:cNvPr>
          <p:cNvSpPr/>
          <p:nvPr/>
        </p:nvSpPr>
        <p:spPr>
          <a:xfrm>
            <a:off x="946951" y="1880072"/>
            <a:ext cx="1020932" cy="1020932"/>
          </a:xfrm>
          <a:custGeom>
            <a:avLst/>
            <a:gdLst>
              <a:gd name="connsiteX0" fmla="*/ 524032 w 1020932"/>
              <a:gd name="connsiteY0" fmla="*/ 124288 h 1020932"/>
              <a:gd name="connsiteX1" fmla="*/ 479893 w 1020932"/>
              <a:gd name="connsiteY1" fmla="*/ 168676 h 1020932"/>
              <a:gd name="connsiteX2" fmla="*/ 524032 w 1020932"/>
              <a:gd name="connsiteY2" fmla="*/ 213064 h 1020932"/>
              <a:gd name="connsiteX3" fmla="*/ 568171 w 1020932"/>
              <a:gd name="connsiteY3" fmla="*/ 168676 h 1020932"/>
              <a:gd name="connsiteX4" fmla="*/ 524032 w 1020932"/>
              <a:gd name="connsiteY4" fmla="*/ 124288 h 1020932"/>
              <a:gd name="connsiteX5" fmla="*/ 510466 w 1020932"/>
              <a:gd name="connsiteY5" fmla="*/ 0 h 1020932"/>
              <a:gd name="connsiteX6" fmla="*/ 1020932 w 1020932"/>
              <a:gd name="connsiteY6" fmla="*/ 510466 h 1020932"/>
              <a:gd name="connsiteX7" fmla="*/ 510466 w 1020932"/>
              <a:gd name="connsiteY7" fmla="*/ 1020932 h 1020932"/>
              <a:gd name="connsiteX8" fmla="*/ 0 w 1020932"/>
              <a:gd name="connsiteY8" fmla="*/ 510466 h 1020932"/>
              <a:gd name="connsiteX9" fmla="*/ 510466 w 1020932"/>
              <a:gd name="connsiteY9" fmla="*/ 0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932" h="1020932">
                <a:moveTo>
                  <a:pt x="524032" y="124288"/>
                </a:moveTo>
                <a:cubicBezTo>
                  <a:pt x="499655" y="124288"/>
                  <a:pt x="479893" y="144161"/>
                  <a:pt x="479893" y="168676"/>
                </a:cubicBezTo>
                <a:cubicBezTo>
                  <a:pt x="479893" y="193191"/>
                  <a:pt x="499655" y="213064"/>
                  <a:pt x="524032" y="213064"/>
                </a:cubicBezTo>
                <a:cubicBezTo>
                  <a:pt x="548409" y="213064"/>
                  <a:pt x="568171" y="193191"/>
                  <a:pt x="568171" y="168676"/>
                </a:cubicBezTo>
                <a:cubicBezTo>
                  <a:pt x="568171" y="144161"/>
                  <a:pt x="548409" y="124288"/>
                  <a:pt x="524032" y="124288"/>
                </a:cubicBezTo>
                <a:close/>
                <a:moveTo>
                  <a:pt x="510466" y="0"/>
                </a:moveTo>
                <a:cubicBezTo>
                  <a:pt x="792389" y="0"/>
                  <a:pt x="1020932" y="228543"/>
                  <a:pt x="1020932" y="510466"/>
                </a:cubicBezTo>
                <a:cubicBezTo>
                  <a:pt x="1020932" y="792389"/>
                  <a:pt x="792389" y="1020932"/>
                  <a:pt x="510466" y="1020932"/>
                </a:cubicBezTo>
                <a:cubicBezTo>
                  <a:pt x="228543" y="1020932"/>
                  <a:pt x="0" y="792389"/>
                  <a:pt x="0" y="510466"/>
                </a:cubicBezTo>
                <a:cubicBezTo>
                  <a:pt x="0" y="228543"/>
                  <a:pt x="228543" y="0"/>
                  <a:pt x="510466" y="0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3340CF9-73A4-4334-B961-536FFA01FE91}"/>
              </a:ext>
            </a:extLst>
          </p:cNvPr>
          <p:cNvSpPr/>
          <p:nvPr/>
        </p:nvSpPr>
        <p:spPr>
          <a:xfrm>
            <a:off x="3606330" y="1880072"/>
            <a:ext cx="1020932" cy="1020932"/>
          </a:xfrm>
          <a:custGeom>
            <a:avLst/>
            <a:gdLst>
              <a:gd name="connsiteX0" fmla="*/ 524032 w 1020932"/>
              <a:gd name="connsiteY0" fmla="*/ 124288 h 1020932"/>
              <a:gd name="connsiteX1" fmla="*/ 479893 w 1020932"/>
              <a:gd name="connsiteY1" fmla="*/ 168676 h 1020932"/>
              <a:gd name="connsiteX2" fmla="*/ 524032 w 1020932"/>
              <a:gd name="connsiteY2" fmla="*/ 213064 h 1020932"/>
              <a:gd name="connsiteX3" fmla="*/ 568171 w 1020932"/>
              <a:gd name="connsiteY3" fmla="*/ 168676 h 1020932"/>
              <a:gd name="connsiteX4" fmla="*/ 524032 w 1020932"/>
              <a:gd name="connsiteY4" fmla="*/ 124288 h 1020932"/>
              <a:gd name="connsiteX5" fmla="*/ 510466 w 1020932"/>
              <a:gd name="connsiteY5" fmla="*/ 0 h 1020932"/>
              <a:gd name="connsiteX6" fmla="*/ 1020932 w 1020932"/>
              <a:gd name="connsiteY6" fmla="*/ 510466 h 1020932"/>
              <a:gd name="connsiteX7" fmla="*/ 510466 w 1020932"/>
              <a:gd name="connsiteY7" fmla="*/ 1020932 h 1020932"/>
              <a:gd name="connsiteX8" fmla="*/ 0 w 1020932"/>
              <a:gd name="connsiteY8" fmla="*/ 510466 h 1020932"/>
              <a:gd name="connsiteX9" fmla="*/ 510466 w 1020932"/>
              <a:gd name="connsiteY9" fmla="*/ 0 h 10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932" h="1020932">
                <a:moveTo>
                  <a:pt x="524032" y="124288"/>
                </a:moveTo>
                <a:cubicBezTo>
                  <a:pt x="499655" y="124288"/>
                  <a:pt x="479893" y="144161"/>
                  <a:pt x="479893" y="168676"/>
                </a:cubicBezTo>
                <a:cubicBezTo>
                  <a:pt x="479893" y="193191"/>
                  <a:pt x="499655" y="213064"/>
                  <a:pt x="524032" y="213064"/>
                </a:cubicBezTo>
                <a:cubicBezTo>
                  <a:pt x="548409" y="213064"/>
                  <a:pt x="568171" y="193191"/>
                  <a:pt x="568171" y="168676"/>
                </a:cubicBezTo>
                <a:cubicBezTo>
                  <a:pt x="568171" y="144161"/>
                  <a:pt x="548409" y="124288"/>
                  <a:pt x="524032" y="124288"/>
                </a:cubicBezTo>
                <a:close/>
                <a:moveTo>
                  <a:pt x="510466" y="0"/>
                </a:moveTo>
                <a:cubicBezTo>
                  <a:pt x="792389" y="0"/>
                  <a:pt x="1020932" y="228543"/>
                  <a:pt x="1020932" y="510466"/>
                </a:cubicBezTo>
                <a:cubicBezTo>
                  <a:pt x="1020932" y="792389"/>
                  <a:pt x="792389" y="1020932"/>
                  <a:pt x="510466" y="1020932"/>
                </a:cubicBezTo>
                <a:cubicBezTo>
                  <a:pt x="228543" y="1020932"/>
                  <a:pt x="0" y="792389"/>
                  <a:pt x="0" y="510466"/>
                </a:cubicBezTo>
                <a:cubicBezTo>
                  <a:pt x="0" y="228543"/>
                  <a:pt x="228543" y="0"/>
                  <a:pt x="510466" y="0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9B8A24-CB7A-4D92-AC38-9AA9A5C18B54}"/>
              </a:ext>
            </a:extLst>
          </p:cNvPr>
          <p:cNvSpPr/>
          <p:nvPr/>
        </p:nvSpPr>
        <p:spPr>
          <a:xfrm>
            <a:off x="1328691" y="2266251"/>
            <a:ext cx="261891" cy="2441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204ACC1-5B9F-4FF8-9076-5C6E1D4F7F2F}"/>
              </a:ext>
            </a:extLst>
          </p:cNvPr>
          <p:cNvSpPr/>
          <p:nvPr/>
        </p:nvSpPr>
        <p:spPr>
          <a:xfrm>
            <a:off x="3985851" y="2268470"/>
            <a:ext cx="261891" cy="2441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ylindre 24">
            <a:extLst>
              <a:ext uri="{FF2B5EF4-FFF2-40B4-BE49-F238E27FC236}">
                <a16:creationId xmlns:a16="http://schemas.microsoft.com/office/drawing/2014/main" id="{58FB2D54-5309-472F-999F-83CF236283CA}"/>
              </a:ext>
            </a:extLst>
          </p:cNvPr>
          <p:cNvSpPr/>
          <p:nvPr/>
        </p:nvSpPr>
        <p:spPr>
          <a:xfrm>
            <a:off x="1643380" y="1576517"/>
            <a:ext cx="198120" cy="31244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E1997B-5E08-4CAD-8261-CBE98D36FC94}"/>
              </a:ext>
            </a:extLst>
          </p:cNvPr>
          <p:cNvSpPr/>
          <p:nvPr/>
        </p:nvSpPr>
        <p:spPr>
          <a:xfrm rot="5400000">
            <a:off x="9776632" y="5189763"/>
            <a:ext cx="2105965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D253B5-45A8-4348-9868-A9610B2641E5}"/>
              </a:ext>
            </a:extLst>
          </p:cNvPr>
          <p:cNvSpPr/>
          <p:nvPr/>
        </p:nvSpPr>
        <p:spPr>
          <a:xfrm rot="5400000">
            <a:off x="9244706" y="5172117"/>
            <a:ext cx="2141257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2021EC-8DA1-48C6-91DD-B4E04E39E84A}"/>
              </a:ext>
            </a:extLst>
          </p:cNvPr>
          <p:cNvSpPr/>
          <p:nvPr/>
        </p:nvSpPr>
        <p:spPr>
          <a:xfrm rot="5400000">
            <a:off x="7615432" y="4871369"/>
            <a:ext cx="2742753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3340C-B8A4-4470-B25F-A971C898CF14}"/>
              </a:ext>
            </a:extLst>
          </p:cNvPr>
          <p:cNvSpPr/>
          <p:nvPr/>
        </p:nvSpPr>
        <p:spPr>
          <a:xfrm rot="5400000">
            <a:off x="6698396" y="4747802"/>
            <a:ext cx="2989887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006260-0D99-41FF-B4A2-2136A84276EE}"/>
              </a:ext>
            </a:extLst>
          </p:cNvPr>
          <p:cNvSpPr/>
          <p:nvPr/>
        </p:nvSpPr>
        <p:spPr>
          <a:xfrm rot="5400000">
            <a:off x="5235452" y="4542064"/>
            <a:ext cx="3401366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02EDE4-722C-4814-80A2-22714EBA72BB}"/>
              </a:ext>
            </a:extLst>
          </p:cNvPr>
          <p:cNvSpPr/>
          <p:nvPr/>
        </p:nvSpPr>
        <p:spPr>
          <a:xfrm rot="5400000">
            <a:off x="4299252" y="4399187"/>
            <a:ext cx="3687117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69373B-E2B5-42A0-98E7-C8B3E3B288A5}"/>
              </a:ext>
            </a:extLst>
          </p:cNvPr>
          <p:cNvSpPr/>
          <p:nvPr/>
        </p:nvSpPr>
        <p:spPr>
          <a:xfrm rot="5400000">
            <a:off x="2759563" y="4156072"/>
            <a:ext cx="4173347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161B42-DB25-4D49-AA92-991B82ECFB20}"/>
              </a:ext>
            </a:extLst>
          </p:cNvPr>
          <p:cNvSpPr/>
          <p:nvPr/>
        </p:nvSpPr>
        <p:spPr>
          <a:xfrm rot="5400000">
            <a:off x="-171843" y="4584031"/>
            <a:ext cx="3317430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059B1A-736D-439F-B2C1-F05D275CB611}"/>
              </a:ext>
            </a:extLst>
          </p:cNvPr>
          <p:cNvSpPr/>
          <p:nvPr/>
        </p:nvSpPr>
        <p:spPr>
          <a:xfrm>
            <a:off x="946951" y="3021447"/>
            <a:ext cx="3640289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F2F3FE-6293-4B21-92FA-35534CD0E1D3}"/>
              </a:ext>
            </a:extLst>
          </p:cNvPr>
          <p:cNvSpPr/>
          <p:nvPr/>
        </p:nvSpPr>
        <p:spPr>
          <a:xfrm>
            <a:off x="1424413" y="6144845"/>
            <a:ext cx="9501334" cy="192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C0AC974-D4D2-4BAE-B6FB-03C6ABF11ABD}"/>
              </a:ext>
            </a:extLst>
          </p:cNvPr>
          <p:cNvGrpSpPr/>
          <p:nvPr/>
        </p:nvGrpSpPr>
        <p:grpSpPr>
          <a:xfrm>
            <a:off x="6998594" y="3117044"/>
            <a:ext cx="2474589" cy="657608"/>
            <a:chOff x="7342468" y="2191604"/>
            <a:chExt cx="2249781" cy="597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F02EA8-C899-4DA7-9EF9-59BFAF0715F6}"/>
                </a:ext>
              </a:extLst>
            </p:cNvPr>
            <p:cNvSpPr/>
            <p:nvPr/>
          </p:nvSpPr>
          <p:spPr>
            <a:xfrm rot="1137041">
              <a:off x="7342468" y="2191604"/>
              <a:ext cx="1184839" cy="22913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00E23A-911F-4F28-844A-88C245984934}"/>
                </a:ext>
              </a:extLst>
            </p:cNvPr>
            <p:cNvSpPr/>
            <p:nvPr/>
          </p:nvSpPr>
          <p:spPr>
            <a:xfrm rot="1137041">
              <a:off x="8407410" y="2559661"/>
              <a:ext cx="1184839" cy="2291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47" name="Image 46" descr="Une image contenant accessoire, sac&#10;&#10;Description générée automatiquement">
            <a:extLst>
              <a:ext uri="{FF2B5EF4-FFF2-40B4-BE49-F238E27FC236}">
                <a16:creationId xmlns:a16="http://schemas.microsoft.com/office/drawing/2014/main" id="{7EC99F9C-5836-4FF0-988C-E608DD815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96" y="5255556"/>
            <a:ext cx="1027515" cy="1027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E5FFEF-DE24-4A5A-83DA-8D2F6537CA32}"/>
              </a:ext>
            </a:extLst>
          </p:cNvPr>
          <p:cNvSpPr/>
          <p:nvPr/>
        </p:nvSpPr>
        <p:spPr>
          <a:xfrm>
            <a:off x="3340119" y="238298"/>
            <a:ext cx="8620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>
                <a:ln/>
                <a:solidFill>
                  <a:schemeClr val="accent4"/>
                </a:solidFill>
              </a:rPr>
              <a:t>Comment Tribot fonctionne 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A9EEDE-FA75-4143-85D2-2749E789414D}"/>
              </a:ext>
            </a:extLst>
          </p:cNvPr>
          <p:cNvSpPr/>
          <p:nvPr/>
        </p:nvSpPr>
        <p:spPr>
          <a:xfrm rot="1137041">
            <a:off x="4845831" y="2360562"/>
            <a:ext cx="1347668" cy="229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E4DB01-1D65-42C3-A1F7-A7F9E8A10194}"/>
              </a:ext>
            </a:extLst>
          </p:cNvPr>
          <p:cNvSpPr/>
          <p:nvPr/>
        </p:nvSpPr>
        <p:spPr>
          <a:xfrm rot="1137041">
            <a:off x="8983459" y="3835703"/>
            <a:ext cx="1503848" cy="2176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CFC163-2A3C-4B1C-A8B2-E456D5D5FBFB}"/>
              </a:ext>
            </a:extLst>
          </p:cNvPr>
          <p:cNvSpPr txBox="1"/>
          <p:nvPr/>
        </p:nvSpPr>
        <p:spPr>
          <a:xfrm>
            <a:off x="5646420" y="1371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latin typeface="OCR A Extended" panose="02010509020102010303" pitchFamily="50" charset="0"/>
              </a:rPr>
              <a:t>ANALYSE EN COURS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7734BA-7146-401A-8422-C74CD864C16E}"/>
              </a:ext>
            </a:extLst>
          </p:cNvPr>
          <p:cNvSpPr txBox="1"/>
          <p:nvPr/>
        </p:nvSpPr>
        <p:spPr>
          <a:xfrm>
            <a:off x="5646420" y="1371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92D050"/>
                </a:solidFill>
                <a:latin typeface="OCR A Extended" panose="02010509020102010303" pitchFamily="50" charset="0"/>
              </a:rPr>
              <a:t>ANALYSE TERMINÉE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F1CFC527-71C5-4987-86D7-96E166797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47630"/>
            <a:ext cx="1279167" cy="1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674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grpId="0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2.77556E-17 -1.48148E-6 L 0.02669 -1.48148E-6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875E-6 -2.22222E-6 L 0.02669 -2.22222E-6 " pathEditMode="relative" rAng="0" ptsTypes="AA">
                                          <p:cBhvr>
                                            <p:cTn id="12" dur="75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1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3.7037E-6 L 0.20781 0.00139 " pathEditMode="relative" rAng="0" ptsTypes="AA">
                                          <p:cBhvr>
                                            <p:cTn id="19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9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8" presetClass="emph" presetSubtype="0" fill="hold" nodeType="afterEffect">
                                      <p:stCondLst>
                                        <p:cond delay="24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7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400"/>
                                </p:stCondLst>
                                <p:childTnLst>
                                  <p:par>
                                    <p:cTn id="36" presetID="0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43 0.00162 L 0.45065 0.15046 L 0.48502 0.22407 L 0.47864 0.55046 L 0.47864 0.55069 " pathEditMode="relative" rAng="0" ptsTypes="AAAAA">
                                          <p:cBhvr>
                                            <p:cTn id="37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27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25" grpId="0" animBg="1"/>
          <p:bldP spid="25" grpId="1" animBg="1"/>
          <p:bldP spid="25" grpId="2" animBg="1"/>
          <p:bldP spid="3" grpId="0"/>
          <p:bldP spid="3" grpId="1"/>
          <p:bldP spid="44" grpId="0"/>
          <p:bldP spid="4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grpId="0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2.77556E-17 -1.48148E-6 L 0.02669 -1.48148E-6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875E-6 -2.22222E-6 L 0.02669 -2.22222E-6 " pathEditMode="relative" rAng="0" ptsTypes="AA">
                                          <p:cBhvr>
                                            <p:cTn id="12" dur="75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3.7037E-6 L 0.20781 0.00139 " pathEditMode="relative" rAng="0" ptsTypes="AA">
                                          <p:cBhvr>
                                            <p:cTn id="19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91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8" presetClass="emph" presetSubtype="0" fill="hold" nodeType="afterEffect">
                                      <p:stCondLst>
                                        <p:cond delay="24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7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400"/>
                                </p:stCondLst>
                                <p:childTnLst>
                                  <p:par>
                                    <p:cTn id="36" presetID="0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043 0.00162 L 0.45065 0.15046 L 0.48502 0.22407 L 0.47864 0.55046 L 0.47864 0.55069 " pathEditMode="relative" rAng="0" ptsTypes="AAAAA">
                                          <p:cBhvr>
                                            <p:cTn id="37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36" y="27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25" grpId="0" animBg="1"/>
          <p:bldP spid="25" grpId="1" animBg="1"/>
          <p:bldP spid="25" grpId="2" animBg="1"/>
          <p:bldP spid="3" grpId="0"/>
          <p:bldP spid="3" grpId="1"/>
          <p:bldP spid="44" grpId="0"/>
          <p:bldP spid="44" grpId="1"/>
        </p:bldLst>
      </p:timing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89B9DDED26A48A00BE0A6C8B308ED" ma:contentTypeVersion="6" ma:contentTypeDescription="Crée un document." ma:contentTypeScope="" ma:versionID="28ef3d24d1f3f48baebeba40d4b631da">
  <xsd:schema xmlns:xsd="http://www.w3.org/2001/XMLSchema" xmlns:xs="http://www.w3.org/2001/XMLSchema" xmlns:p="http://schemas.microsoft.com/office/2006/metadata/properties" xmlns:ns2="30eac2b2-5f60-47cf-9f1f-3d08ea39ad2f" targetNamespace="http://schemas.microsoft.com/office/2006/metadata/properties" ma:root="true" ma:fieldsID="5079103dbc4c1b2ae3f7ac142b3ba2aa" ns2:_="">
    <xsd:import namespace="30eac2b2-5f60-47cf-9f1f-3d08ea39ad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ac2b2-5f60-47cf-9f1f-3d08ea39ad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ADC2E6-617D-47B1-BCA1-62383AE1D58D}">
  <ds:schemaRefs>
    <ds:schemaRef ds:uri="30eac2b2-5f60-47cf-9f1f-3d08ea39ad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39B1B7-F55E-403F-BCE0-20A208C165ED}">
  <ds:schemaRefs>
    <ds:schemaRef ds:uri="c291e3be-de8c-4915-a156-45548adb04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3351198-7332-47EC-9204-4D6E1EA64C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230</Words>
  <Application>Microsoft Office PowerPoint</Application>
  <PresentationFormat>Grand écran</PresentationFormat>
  <Paragraphs>48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OCR A Extended</vt:lpstr>
      <vt:lpstr>Segoe UI Semibold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PETILLION Pierre</dc:creator>
  <cp:lastModifiedBy>PETILLION Pierre</cp:lastModifiedBy>
  <cp:revision>29</cp:revision>
  <dcterms:created xsi:type="dcterms:W3CDTF">2021-01-06T07:45:41Z</dcterms:created>
  <dcterms:modified xsi:type="dcterms:W3CDTF">2022-02-12T00:25:19Z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0x0101006B389B9DDED26A48A00BE0A6C8B308ED</vt:lpwstr>
  </property>
</Properties>
</file>